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9" r:id="rId2"/>
    <p:sldId id="272" r:id="rId3"/>
    <p:sldId id="273" r:id="rId4"/>
    <p:sldId id="277" r:id="rId5"/>
    <p:sldId id="275" r:id="rId6"/>
    <p:sldId id="276" r:id="rId7"/>
    <p:sldId id="278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" b="30777"/>
          <a:stretch/>
        </p:blipFill>
        <p:spPr>
          <a:xfrm>
            <a:off x="3112924" y="214433"/>
            <a:ext cx="5786378" cy="64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Bladluizen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1663597"/>
            <a:ext cx="5709533" cy="42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fruitmot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036419"/>
            <a:ext cx="3021471" cy="51770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86" y="1794752"/>
            <a:ext cx="3742167" cy="24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Rupsen					spinselmot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2184900"/>
            <a:ext cx="2686050" cy="1704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3" y="1566714"/>
            <a:ext cx="6628541" cy="49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Mijten                                 perenpokmijt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3" y="1965960"/>
            <a:ext cx="4535326" cy="4038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9" y="1965960"/>
            <a:ext cx="432054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Schimmels                               loodglans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78" y="2057400"/>
            <a:ext cx="268970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Bacteriën				bacterievuur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t="34742" r="1" b="4754"/>
          <a:stretch/>
        </p:blipFill>
        <p:spPr>
          <a:xfrm>
            <a:off x="1700011" y="296214"/>
            <a:ext cx="5911403" cy="54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770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79</TotalTime>
  <Words>8</Words>
  <Application>Microsoft Office PowerPoint</Application>
  <PresentationFormat>Breedbeeld</PresentationFormat>
  <Paragraphs>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Corbel</vt:lpstr>
      <vt:lpstr>Basis</vt:lpstr>
      <vt:lpstr>PowerPoint-presentatie</vt:lpstr>
      <vt:lpstr>Bladluizen</vt:lpstr>
      <vt:lpstr>fruitmot</vt:lpstr>
      <vt:lpstr>Rupsen     spinselmot</vt:lpstr>
      <vt:lpstr>Mijten                                 perenpokmijt</vt:lpstr>
      <vt:lpstr>Schimmels                               loodglans</vt:lpstr>
      <vt:lpstr>Bacteriën    bacterievuur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</dc:title>
  <dc:creator>laptop</dc:creator>
  <cp:lastModifiedBy>Hannie Kwant</cp:lastModifiedBy>
  <cp:revision>10</cp:revision>
  <dcterms:created xsi:type="dcterms:W3CDTF">2017-03-01T20:12:03Z</dcterms:created>
  <dcterms:modified xsi:type="dcterms:W3CDTF">2017-03-09T11:04:50Z</dcterms:modified>
</cp:coreProperties>
</file>